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7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D089-3EC2-4863-BA2F-D01E7FAD7BFA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364F5-1618-471B-A560-F604522F437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3063"/>
            <a:ext cx="7134225" cy="1714500"/>
          </a:xfrm>
        </p:spPr>
        <p:txBody>
          <a:bodyPr rtlCol="1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a-I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B Titr" pitchFamily="2" charset="-78"/>
              </a:rPr>
              <a:t>عنوان مقاله</a:t>
            </a:r>
          </a:p>
        </p:txBody>
      </p:sp>
      <p:sp>
        <p:nvSpPr>
          <p:cNvPr id="10243" name="Subtitle 2"/>
          <p:cNvSpPr txBox="1">
            <a:spLocks/>
          </p:cNvSpPr>
          <p:nvPr/>
        </p:nvSpPr>
        <p:spPr bwMode="auto">
          <a:xfrm>
            <a:off x="2032000" y="4456113"/>
            <a:ext cx="50133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>
              <a:spcBef>
                <a:spcPct val="20000"/>
              </a:spcBef>
              <a:buFont typeface="Arial" charset="0"/>
              <a:buNone/>
            </a:pPr>
            <a:r>
              <a:rPr lang="fa-IR" sz="2400" dirty="0">
                <a:latin typeface="Calibri" pitchFamily="34" charset="0"/>
                <a:cs typeface="B Titr" pitchFamily="2" charset="-78"/>
              </a:rPr>
              <a:t>ارائه‌دهنده: </a:t>
            </a:r>
          </a:p>
        </p:txBody>
      </p:sp>
      <p:sp>
        <p:nvSpPr>
          <p:cNvPr id="10244" name="Subtitle 2"/>
          <p:cNvSpPr txBox="1">
            <a:spLocks/>
          </p:cNvSpPr>
          <p:nvPr/>
        </p:nvSpPr>
        <p:spPr bwMode="auto">
          <a:xfrm>
            <a:off x="2032000" y="5027613"/>
            <a:ext cx="50133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>
              <a:spcBef>
                <a:spcPct val="20000"/>
              </a:spcBef>
              <a:buFont typeface="Arial" charset="0"/>
              <a:buNone/>
            </a:pPr>
            <a:r>
              <a:rPr lang="fa-IR" sz="2400" dirty="0">
                <a:latin typeface="Calibri" pitchFamily="34" charset="0"/>
                <a:cs typeface="B Titr" pitchFamily="2" charset="-78"/>
              </a:rPr>
              <a:t>کد مقاله:</a:t>
            </a:r>
          </a:p>
        </p:txBody>
      </p:sp>
      <p:sp>
        <p:nvSpPr>
          <p:cNvPr id="10245" name="Subtitle 2"/>
          <p:cNvSpPr txBox="1">
            <a:spLocks/>
          </p:cNvSpPr>
          <p:nvPr/>
        </p:nvSpPr>
        <p:spPr bwMode="auto">
          <a:xfrm>
            <a:off x="2032000" y="3894138"/>
            <a:ext cx="50133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rtl="1">
              <a:spcBef>
                <a:spcPct val="20000"/>
              </a:spcBef>
              <a:buFont typeface="Arial" charset="0"/>
              <a:buNone/>
            </a:pPr>
            <a:r>
              <a:rPr lang="fa-IR" sz="2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cs typeface="B Titr" pitchFamily="2" charset="-78"/>
              </a:rPr>
              <a:t>نویسنده / نويسندگان:</a:t>
            </a:r>
            <a:endParaRPr lang="fa-IR" sz="2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Calibri" pitchFamily="34" charset="0"/>
              <a:cs typeface="B Titr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12BE70-E179-C689-CE00-5F77EF1DAC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812" y="0"/>
            <a:ext cx="5810250" cy="12296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269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مقدمه و هدف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تئوری و پیشینه تحقیق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مواد و روشها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نتايج و بحث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نتيجه گيري و پيشنهادات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D048DA6-3ECE-4715-BA08-7CAF12B24995}" type="slidenum">
              <a:rPr lang="fa-IR" smtClean="0">
                <a:cs typeface="B Nazanin" pitchFamily="2" charset="-78"/>
              </a:rPr>
              <a:pPr>
                <a:defRPr/>
              </a:pPr>
              <a:t>2</a:t>
            </a:fld>
            <a:endParaRPr lang="fa-IR">
              <a:cs typeface="B Nazanin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462242" y="1335005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عناوین اصلی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 pitchFamily="34" charset="0"/>
              <a:cs typeface="B Titr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024714-D8DA-F327-591C-4386D01C2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9133"/>
            <a:ext cx="5810250" cy="122964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293" name="Content Placeholder 4"/>
          <p:cNvSpPr>
            <a:spLocks noGrp="1"/>
          </p:cNvSpPr>
          <p:nvPr>
            <p:ph idx="4294967295"/>
          </p:nvPr>
        </p:nvSpPr>
        <p:spPr>
          <a:xfrm>
            <a:off x="107950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مقدمه و هدف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77838514-D04B-4C26-93A6-3C7B6380CEAA}" type="slidenum">
              <a:rPr lang="fa-IR" smtClean="0">
                <a:cs typeface="B Nazanin" pitchFamily="2" charset="-78"/>
              </a:rPr>
              <a:pPr>
                <a:defRPr/>
              </a:pPr>
              <a:t>3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378508" y="1348854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مقدمه و هدف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97672E-713B-12D6-640A-EC4E67077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812" y="0"/>
            <a:ext cx="5810250" cy="122964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888"/>
            <a:ext cx="9144000" cy="1318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3317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تئوری و پیشینه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2C77AFFF-6A99-4D21-BB8C-C31F0F9A060C}" type="slidenum">
              <a:rPr lang="fa-IR" smtClean="0">
                <a:cs typeface="B Nazanin" pitchFamily="2" charset="-78"/>
              </a:rPr>
              <a:pPr>
                <a:defRPr/>
              </a:pPr>
              <a:t>4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65654" y="1324769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تئوری و پیشینه تحقیق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286F3A-C314-470D-594E-94970CAAE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65698"/>
            <a:ext cx="5810250" cy="122964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4341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مواد و روشهای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1BCF5493-4F8D-4684-9FA9-8FB4228CE308}" type="slidenum">
              <a:rPr lang="fa-IR" smtClean="0">
                <a:cs typeface="B Nazanin" pitchFamily="2" charset="-78"/>
              </a:rPr>
              <a:pPr>
                <a:defRPr/>
              </a:pPr>
              <a:t>5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89538" y="1356614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مواد و روشها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E39734-3290-6184-9A57-4E1407D1C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-1"/>
            <a:ext cx="5810250" cy="122964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365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نتایج و بحث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B46E589F-5AA1-44A0-9E69-A1683CCF8852}" type="slidenum">
              <a:rPr lang="fa-IR" smtClean="0">
                <a:cs typeface="B Nazanin" pitchFamily="2" charset="-78"/>
              </a:rPr>
              <a:pPr>
                <a:defRPr/>
              </a:pPr>
              <a:t>6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53144" y="1354138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نتایج و بحث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FEF0B4-1335-2D19-9F77-1026F0346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812" y="0"/>
            <a:ext cx="5810250" cy="122964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/>
              <a:t>ر</a:t>
            </a:r>
          </a:p>
        </p:txBody>
      </p:sp>
      <p:sp>
        <p:nvSpPr>
          <p:cNvPr id="16389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نتیجه گیری و پیشنهادات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18B74D9B-341D-4093-BC2C-75F58BA930DA}" type="slidenum">
              <a:rPr lang="fa-IR" smtClean="0">
                <a:cs typeface="B Nazanin" pitchFamily="2" charset="-78"/>
              </a:rPr>
              <a:pPr>
                <a:defRPr/>
              </a:pPr>
              <a:t>7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530600" y="1324769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نتیجه‌گیری و پیشنهادات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138E0-E47B-3886-F821-885A1A7CE7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812" y="0"/>
            <a:ext cx="5810250" cy="122964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708481D6-ACB4-4F23-885A-6936A7BC4992}" type="slidenum">
              <a:rPr lang="fa-IR" smtClean="0">
                <a:cs typeface="B Nazanin" pitchFamily="2" charset="-78"/>
              </a:rPr>
              <a:pPr>
                <a:defRPr/>
              </a:pPr>
              <a:t>8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94087" y="1389797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تشکر و قدردانی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173029-58C8-B6C5-A7A7-8026EE67C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0"/>
            <a:ext cx="5810250" cy="122964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8BE28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169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 Nazanin</vt:lpstr>
      <vt:lpstr>B Titr</vt:lpstr>
      <vt:lpstr>Calibri</vt:lpstr>
      <vt:lpstr>Courier New</vt:lpstr>
      <vt:lpstr>Tahoma</vt:lpstr>
      <vt:lpstr>Times New Roman</vt:lpstr>
      <vt:lpstr>Wingdings</vt:lpstr>
      <vt:lpstr>Office Theme</vt:lpstr>
      <vt:lpstr>Custom Design</vt:lpstr>
      <vt:lpstr>عنوان مقاله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مقاله</dc:title>
  <dc:creator>h.rashidifar</dc:creator>
  <cp:lastModifiedBy>Moslem rezaei</cp:lastModifiedBy>
  <cp:revision>65</cp:revision>
  <dcterms:created xsi:type="dcterms:W3CDTF">2013-12-01T05:41:48Z</dcterms:created>
  <dcterms:modified xsi:type="dcterms:W3CDTF">2025-12-09T06:55:47Z</dcterms:modified>
</cp:coreProperties>
</file>